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7"/>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428" r:id="rId28"/>
    <p:sldId id="396" r:id="rId29"/>
    <p:sldId id="279" r:id="rId30"/>
    <p:sldId id="413" r:id="rId31"/>
    <p:sldId id="402" r:id="rId32"/>
    <p:sldId id="420" r:id="rId33"/>
    <p:sldId id="284" r:id="rId34"/>
    <p:sldId id="399" r:id="rId35"/>
    <p:sldId id="285" r:id="rId36"/>
    <p:sldId id="407" r:id="rId37"/>
    <p:sldId id="414" r:id="rId38"/>
    <p:sldId id="405" r:id="rId39"/>
    <p:sldId id="298" r:id="rId40"/>
    <p:sldId id="398" r:id="rId41"/>
    <p:sldId id="300" r:id="rId42"/>
    <p:sldId id="301" r:id="rId43"/>
    <p:sldId id="406" r:id="rId44"/>
    <p:sldId id="306" r:id="rId45"/>
    <p:sldId id="395" r:id="rId46"/>
    <p:sldId id="353" r:id="rId47"/>
    <p:sldId id="354" r:id="rId48"/>
    <p:sldId id="355" r:id="rId49"/>
    <p:sldId id="390" r:id="rId50"/>
    <p:sldId id="358" r:id="rId51"/>
    <p:sldId id="391" r:id="rId52"/>
    <p:sldId id="360" r:id="rId53"/>
    <p:sldId id="362" r:id="rId54"/>
    <p:sldId id="417" r:id="rId55"/>
    <p:sldId id="422" r:id="rId56"/>
    <p:sldId id="363" r:id="rId57"/>
    <p:sldId id="364" r:id="rId58"/>
    <p:sldId id="365" r:id="rId59"/>
    <p:sldId id="366" r:id="rId60"/>
    <p:sldId id="367" r:id="rId61"/>
    <p:sldId id="368" r:id="rId62"/>
    <p:sldId id="369" r:id="rId63"/>
    <p:sldId id="370" r:id="rId64"/>
    <p:sldId id="371" r:id="rId65"/>
    <p:sldId id="386" r:id="rId66"/>
    <p:sldId id="412" r:id="rId67"/>
    <p:sldId id="423" r:id="rId68"/>
    <p:sldId id="372" r:id="rId69"/>
    <p:sldId id="382" r:id="rId70"/>
    <p:sldId id="381" r:id="rId71"/>
    <p:sldId id="374" r:id="rId72"/>
    <p:sldId id="375" r:id="rId73"/>
    <p:sldId id="376" r:id="rId74"/>
    <p:sldId id="404" r:id="rId75"/>
    <p:sldId id="379" r:id="rId76"/>
    <p:sldId id="377" r:id="rId77"/>
    <p:sldId id="378" r:id="rId78"/>
    <p:sldId id="380" r:id="rId79"/>
    <p:sldId id="387" r:id="rId80"/>
    <p:sldId id="392" r:id="rId81"/>
    <p:sldId id="385" r:id="rId82"/>
    <p:sldId id="416" r:id="rId83"/>
    <p:sldId id="393" r:id="rId84"/>
    <p:sldId id="384" r:id="rId85"/>
    <p:sldId id="424" r:id="rId8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113" d="100"/>
          <a:sy n="113" d="100"/>
        </p:scale>
        <p:origin x="1781"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54</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66</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2/7/2024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2/7/2024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2/7/2024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Issue</a:t>
            </a:r>
            <a:r>
              <a:rPr lang="en-US" dirty="0"/>
              <a:t>: Transition model is not a tree!</a:t>
            </a:r>
            <a:br>
              <a:rPr lang="en-US" dirty="0"/>
            </a:br>
            <a:r>
              <a:rPr lang="en-US" dirty="0"/>
              <a:t>It has cycles vs.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5013360" y="3530521"/>
            <a:ext cx="2614498" cy="553998"/>
          </a:xfrm>
          <a:prstGeom prst="rect">
            <a:avLst/>
          </a:prstGeom>
          <a:noFill/>
        </p:spPr>
        <p:txBody>
          <a:bodyPr wrap="none" rtlCol="0">
            <a:spAutoFit/>
          </a:bodyPr>
          <a:lstStyle/>
          <a:p>
            <a:pPr algn="ctr"/>
            <a:r>
              <a:rPr lang="en-US" b="1" dirty="0"/>
              <a:t>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5183748" y="442351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must be broken.  To prevent infinite loops.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796904" y="159127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235446" y="3364992"/>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8121837" y="364418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865428" y="439447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851616" y="483455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8097487"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554686"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424603" y="414377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8272903" y="434752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33400" y="2667000"/>
                <a:ext cx="3467599" cy="3785652"/>
              </a:xfrm>
              <a:prstGeom prst="rect">
                <a:avLst/>
              </a:prstGeom>
              <a:noFill/>
            </p:spPr>
            <p:txBody>
              <a:bodyPr wrap="square" rtlCol="0">
                <a:spAutoFit/>
              </a:bodyPr>
              <a:lstStyle/>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a:t>
                </a:r>
                <a14:m>
                  <m:oMath xmlns:m="http://schemas.openxmlformats.org/officeDocument/2006/math">
                    <m:r>
                      <a:rPr lang="en-US" sz="1600" b="0" i="1" smtClean="0">
                        <a:latin typeface="Cambria Math" panose="02040503050406030204" pitchFamily="18" charset="0"/>
                      </a:rPr>
                      <m:t>2</m:t>
                    </m:r>
                  </m:oMath>
                </a14:m>
                <a:r>
                  <a:rPr lang="en-US" sz="1600" dirty="0"/>
                  <a:t>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i="1">
                              <a:latin typeface="Cambria Math" panose="02040503050406030204" pitchFamily="18" charset="0"/>
                            </a:rPr>
                            <m:t>→</m:t>
                          </m:r>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2 squares.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33400" y="2667000"/>
                <a:ext cx="3467599" cy="3785652"/>
              </a:xfrm>
              <a:prstGeom prst="rect">
                <a:avLst/>
              </a:prstGeom>
              <a:blipFill>
                <a:blip r:embed="rId4"/>
                <a:stretch>
                  <a:fillRect l="-10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p:nvPr/>
        </p:nvCxnSpPr>
        <p:spPr>
          <a:xfrm flipH="1" flipV="1">
            <a:off x="2495550" y="4572000"/>
            <a:ext cx="2000250" cy="106680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6482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6482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6482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6482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6482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672093"/>
                <a:ext cx="1823903" cy="1384995"/>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672093"/>
                <a:ext cx="1823903" cy="1384995"/>
              </a:xfrm>
              <a:prstGeom prst="rect">
                <a:avLst/>
              </a:prstGeom>
              <a:blipFill>
                <a:blip r:embed="rId9"/>
                <a:stretch>
                  <a:fillRect l="-1003" t="-439" b="-3509"/>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31</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329" y="152400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329" y="152400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47329" y="4844406"/>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67</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br>
                  <a:rPr lang="en-US" sz="2000" dirty="0"/>
                </a:br>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a:t>Tree search can be used for planning actions for </a:t>
            </a:r>
            <a:r>
              <a:rPr lang="en-US" b="1"/>
              <a:t>goal-based agents</a:t>
            </a:r>
            <a:r>
              <a:rPr lang="en-US"/>
              <a:t> in known, fully observable and deterministic environments.</a:t>
            </a:r>
          </a:p>
          <a:p>
            <a:endParaRPr lang="en-US"/>
          </a:p>
          <a:p>
            <a:r>
              <a:rPr lang="en-US"/>
              <a:t>Issues are:</a:t>
            </a:r>
          </a:p>
          <a:p>
            <a:pPr lvl="1"/>
            <a:r>
              <a:rPr lang="en-US"/>
              <a:t>The large search space typically does not fit into memory. We use a description using a compact </a:t>
            </a:r>
            <a:r>
              <a:rPr lang="en-US" b="1"/>
              <a:t>transition model.</a:t>
            </a:r>
            <a:endParaRPr lang="en-US"/>
          </a:p>
          <a:p>
            <a:pPr lvl="1"/>
            <a:r>
              <a:rPr lang="en-US"/>
              <a:t>The search tree is built on the fly, and we have to deal with </a:t>
            </a:r>
            <a:r>
              <a:rPr lang="en-US" b="1"/>
              <a:t>cycles and redundant paths</a:t>
            </a:r>
            <a:r>
              <a:rPr lang="en-US"/>
              <a:t>.</a:t>
            </a:r>
          </a:p>
          <a:p>
            <a:pPr lvl="1"/>
            <a:endParaRPr lang="en-US"/>
          </a:p>
          <a:p>
            <a:r>
              <a:rPr lang="en-US"/>
              <a:t>IDS is a memory efficient methods used in AI often for </a:t>
            </a:r>
            <a:r>
              <a:rPr lang="en-US" b="1"/>
              <a:t>uninformed search</a:t>
            </a:r>
            <a:r>
              <a:rPr lang="en-US"/>
              <a:t>.</a:t>
            </a:r>
          </a:p>
          <a:p>
            <a:r>
              <a:rPr lang="en-US" b="1"/>
              <a:t>Informed search </a:t>
            </a:r>
            <a:r>
              <a:rPr lang="en-US"/>
              <a:t>uses heuristics based on knowledge or percepts to improve search (i.e., A* to expand fewer nodes).</a:t>
            </a:r>
            <a:endParaRPr lang="en-US" dirty="0"/>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20814</TotalTime>
  <Words>6041</Words>
  <Application>Microsoft Office PowerPoint</Application>
  <PresentationFormat>On-screen Show (4:3)</PresentationFormat>
  <Paragraphs>923</Paragraphs>
  <Slides>85</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has cycles vs.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148</cp:revision>
  <dcterms:created xsi:type="dcterms:W3CDTF">2020-09-15T14:04:03Z</dcterms:created>
  <dcterms:modified xsi:type="dcterms:W3CDTF">2024-02-07T18:21:33Z</dcterms:modified>
</cp:coreProperties>
</file>